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77792"/>
              <a:ext cx="3585971" cy="2098382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788997" y="7758569"/>
            <a:ext cx="240737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880" dirty="0">
                <a:solidFill>
                  <a:srgbClr val="0A2A60"/>
                </a:solidFill>
                <a:latin typeface="Trebuchet MS"/>
                <a:cs typeface="Trebuchet MS"/>
              </a:rPr>
              <a:t>18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7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2024-12-10T04:52:15Z</dcterms:created>
  <dcterms:modified xsi:type="dcterms:W3CDTF">2024-12-10T04:53:19Z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